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D56D9E-8804-4690-9B0F-33952FEC88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299815-4F21-4485-8657-26BF187A65C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Yearly publications on treatment-resistant hypertension in the last two decades.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9C38A-FF24-4F63-8DDA-A53DEB9CE8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t02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34, Issue 16, 21 April 2013, Pages 1175–1177,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https://doi.org/10.1093/eurheartj/eht028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Yearly publications on treatment-resistant hypertension in the last two decades.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18075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Yearly publications on treatment-resistant hypertension in the last two decades.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2024-09-20T15:12:08Z</dcterms:modified>
</cp:coreProperties>
</file>