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73555-705B-45EC-B58D-64A46715A7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1759A7-EC5C-400C-8F3D-50C78513E28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Yearly publications on treatment-resistant hypertension in the last two decades.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2013.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49EFA-3B4C-4A49-9B16-0FC3EF5FE7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t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34, Issue 16, 21 April 2013, Pages 1175–1177,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https://doi.org/10.1093/eurheartj/eht028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Yearly publications on treatment-resistant hypertension in the last two decades.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1807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Yearly publications on treatment-resistant hypertension in the last two decades.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2024-05-10T01:03:53Z</dcterms:modified>
</cp:coreProperties>
</file>