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4634C9-3427-43DD-9837-6271713E726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A2A826-19C5-4918-B2DD-C6C7C8BFF90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SSPN expression improves pulmonary function in mdx mice. (A) Transverse sections of the diaphragm, abdominal, intercostal and heart from were stained with antibody against SPPN in order to determine the relative SSPN expression in muscles associated with pulmonary function. Sections from quadriceps are shown for comparison. (B–E) The pulmonary function of age-matched WT, mdx and mdx:mSSPN-Tg mice was measured using whole-body plethysmography. Reported measurements were recorded during first hypercapnic challenge: minute ventilation (B), frequency (C), peak inspiratory flow (D), and peak expiratory flow (E). (F,G) To evaluate the effect of loss of SSPN on pulmonary function, age-matched WT and SSPN-null mice were also tested. Both peak inspiratory flow (F) and peak expiratory flow (G) were significantly decreased in SSPN-null mice. Data represent means ± SEM. Statistics calculated using one-way ANOVA followed by Tukey’s multiple comparison’s test (B-E) or Student’s t-test (F-G) (*P &lt; 0.05, **P &lt; 0.01, ***P &lt; 0.001 and ****P &lt;0.0001).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FC1DD0-DAA9-4AE5-85EA-51856B0705F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3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24, 15 December 2016, Pages 5395–5406, </a:t>
            </a:r>
            <a:r>
              <a:rPr lang="en-US" altLang="en-US" sz="1000">
                <a:solidFill>
                  <a:srgbClr val="333333"/>
                </a:solidFill>
                <a:hlinkClick r:id="rId3"/>
              </a:rPr>
              <a:t>https://doi.org/10.1093/hmg/ddw356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SSPN expression improves pulmonary function in mdx mice. (A) Transverse sections of the diaphragm, abdominal,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SSPN expression improves pulmonary function in mdx mice. (A) Transverse sections of the diaphragm, abdominal,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2024-09-18T22:45:26Z</dcterms:modified>
</cp:coreProperties>
</file>