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A0F7D-BFD4-46CE-BD9D-7A3E7CEAAF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3D57D-49FF-420A-9BDE-217FFAB37F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Technique of canthopexy. A, The mattress suture includes all layers except the skin and traverses the inside of the lid. B, The suture is tightened and tied beneath the skin.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6CF50-464F-4FC4-B9A3-202C68C9B6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1090-820X(98)70096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18, Issue 5, September 1998, Pages 372–376,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https://doi.org/10.1016/S1090-820X(98)70096-2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Technique of canthopexy. A, The mattress suture includes all layers except the skin and traverses the inside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Technique of canthopexy. A, The mattress suture includes all layers except the skin and traverses the inside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2024-04-27T04:26:06Z</dcterms:modified>
</cp:coreProperties>
</file>