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8F41D4-8BF1-42FC-B2F9-DE6C82BAC7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6CE43-6502-42BC-B39B-6DD20F3ED7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96AFE-7FFA-49C7-BDC4-63BD2BA358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2024-04-26T15:40:24Z</dcterms:modified>
</cp:coreProperties>
</file>