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5AE07-6826-462A-9866-4760791546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31BEC-F596-493E-A2D9-557B5A2EB9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E9130-3D0C-454B-BDF4-077B8AC53D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2024-04-26T18:38:58Z</dcterms:modified>
</cp:coreProperties>
</file>