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4947F9-131C-43AF-9746-81EB460289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A9CA8F-8831-4FC1-87FA-D39D9C0D35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—Distribution of prey species selected by Enhydra lutris kenyoni in the Strait of Juan de Fuca. The 1st foraging records were collected in 1995. The “other” prey category includes crabs of the genus Cancer, kelp crabs, chitons, sea stars, ah “other” prey species, and unidentified crustaceans.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2413E-10ED-4A97-B4B8-22A41D6CBC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5-MAMM-A-244R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87, Issue 4, 24 August 2006, Pages 799–807, </a:t>
            </a:r>
            <a:r>
              <a:rPr lang="en-US" altLang="en-US" sz="1000">
                <a:solidFill>
                  <a:srgbClr val="333333"/>
                </a:solidFill>
                <a:hlinkClick r:id="rId3"/>
              </a:rPr>
              <a:t>https://doi.org/10.1644/05-MAMM-A-244R2.1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—Distribution of prey species selected by Enhydra lutris kenyoni in the Strait of Juan de Fuca. The 1st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—Distribution of prey species selected by Enhydra lutris kenyoni in the Strait of Juan de Fuca. The 1st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2024-04-26T12:08:38Z</dcterms:modified>
</cp:coreProperties>
</file>