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2C8C4C-AFEA-4BCA-A7F1-A6754A7501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99C65A-3659-4C4F-A91D-49E3872295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Grand-averaged AEP pattern I dyslexic responses for /ba/ (A) and /pa/ (B). In the top panel, AEPs are shown distributed over the scalp (negative polarity is up). In the bottom panel, the same AEPs are shown superimposed from all 63 electrodes to faciliate component identification.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89594A-A232-4D50-8791-89EBAC5C84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1524–1534, </a:t>
            </a:r>
            <a:r>
              <a:rPr lang="en-US" altLang="en-US" sz="1000">
                <a:solidFill>
                  <a:srgbClr val="333333"/>
                </a:solidFill>
                <a:hlinkClick r:id="rId3"/>
              </a:rPr>
              <a:t>https://doi.org/10.1093/cercor/bhi031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Grand-averaged AEP pattern I dyslexic responses for /ba/ (A) and /pa/ (B). In the top panel, AEPs are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Grand-averaged AEP pattern I dyslexic responses for /ba/ (A) and /pa/ (B). In the top panel, AEPs are shown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2024-04-26T15:54:30Z</dcterms:modified>
</cp:coreProperties>
</file>