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D64A5-CA93-458C-813F-AF1265AAF2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69458-75F8-416E-A0CB-AF2BDD0459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Predictor-corrected effective connectivity. (A) Shift-predictor corrected cross-correlation strength of prefrontal and parietal neuron pairs, averaged across monkeys. (B). Cross-correlation strength as in A, but using a surrogate spike train predictor. (C). Cross-correlation strength as in A, but using a spike train predictor based on jittering the timing of each spike within a 50 ms window. (D) Proportion of pairs with significant cross-correlation peaks, based on the predictor of panel C. Data points represent values averaged across monkeys, weighing each monkey equally.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D98DE-F3A4-4E8A-9DE8-814A8DA242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2334–2349,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Predictor-corrected effective connectivity. (A) Shift-predictor corrected cross-correlation strength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Predictor-corrected effective connectivity. (A) Shift-predictor corrected cross-correlation strength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2024-04-26T06:03:44Z</dcterms:modified>
</cp:coreProperties>
</file>