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7A1CC-D2F9-4941-BE02-8258BF1396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3FA04-D9A7-4698-B7C0-3BEDAED076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stem encoding and reading. Left to right: single nonword reading (measured with word attack) is highly correlated with brain stem timing, moderately correlated with harmonic encoding, and not significantly correlated with pitch encoding. Good readers are depicted in black symbols, intermediate readers with empty symbols, and poor readers in red symbols. Note that although outlying values were removed from the correlations presented in the text and Table 1, all data points are plotted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E04B9-5780-4492-8990-C137A03E83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2699–2707, </a:t>
            </a:r>
            <a:r>
              <a:rPr lang="en-US" altLang="en-US" sz="1000">
                <a:solidFill>
                  <a:srgbClr val="333333"/>
                </a:solidFill>
                <a:hlinkClick r:id="rId3"/>
              </a:rPr>
              <a:t>https://doi.org/10.1093/cercor/bhp024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stem encoding and reading. Left to right: single nonword reading (measured with word attack) is highly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Brain stem encoding and reading. Left to right: single nonword reading (measured with word attack) is highly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2024-04-27T00:30:24Z</dcterms:modified>
</cp:coreProperties>
</file>