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42532-83B6-401B-B680-644D2239F6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CCED0-18C1-4BB3-95FC-C2B0143311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hyperplane arrangement in Example 4.8.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455EB-39FE-4BA1-BEFD-3BFA9BFE2B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mrn/rnq1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Math Res Notices</a:t>
            </a:r>
            <a:r>
              <a:rPr lang="en-US" altLang="en-US" sz="1000">
                <a:solidFill>
                  <a:srgbClr val="333333"/>
                </a:solidFill>
              </a:rPr>
              <a:t>, Volume 2011, Issue 11, 2011, Pages 2496–2533,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https://doi.org/10.1093/imrn/rnq168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hyperplane arrangement in Example 4.8.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5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hyperplane arrangement in Example 4.8.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2024-09-19T08:36:46Z</dcterms:modified>
</cp:coreProperties>
</file>