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E86623-B811-41D2-B208-8528B5D1985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EEFD0B-77A1-4CFF-A44D-05337F7A156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hyperplane arrangement in Example 4.8.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960B6B-FE80-4579-AFBF-634F0D23B19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mrn/rnq16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Math Res Notices</a:t>
            </a:r>
            <a:r>
              <a:rPr lang="en-US" altLang="en-US" sz="1000">
                <a:solidFill>
                  <a:srgbClr val="333333"/>
                </a:solidFill>
              </a:rPr>
              <a:t>, Volume 2011, Issue 11, 2011, Pages 2496–2533,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https://doi.org/10.1093/imrn/rnq168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The hyperplane arrangement in Example 4.8.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336800" y="1371600"/>
            <a:ext cx="447518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The hyperplane arrangement in Example 4.8.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2024-09-20T03:24:29Z</dcterms:modified>
</cp:coreProperties>
</file>