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1BB96A-09D4-495A-BD84-85FCA6E8D8D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FAB853-05B5-48CA-84D8-BEE690F286E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TPA-induced translocation of GFP-tagged wild-type and mutant PKCγ is similar. (A) The subcellular distribution of wild-type and mutant PKCγ is indistinguishable prior to TPA stimulation (left panel), and only subtle differences in membrane localization are apparent 20 min after stimulation (right panel). (B) There is an apparent increase in the number of transfected cells (GFP positive; left panel) showing actin-rich membrane ruffles detected by Alexa fluor 594-tagged phalloidin (red; middle panel). In cells that had apparent membrane ruffles, co-localization of GFP-tagged kinase and phalloidin-labeled actin filaments (yellow; left panel) was observed.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Brain Vol. 128 No. 2 © Guarantors of Brain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062B71-7266-42F4-9BC2-BDBF1DA51E4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h3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128, Issue 2, February 2005, Pages 436–442, </a:t>
            </a:r>
            <a:r>
              <a:rPr lang="en-US" altLang="en-US" sz="1000">
                <a:solidFill>
                  <a:srgbClr val="333333"/>
                </a:solidFill>
                <a:hlinkClick r:id="rId3"/>
              </a:rPr>
              <a:t>https://doi.org/10.1093/brain/awh378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TPA-induced translocation of GFP-tagged wild-type and mutant PKCγ is similar. (A) The subcellular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TPA-induced translocation of GFP-tagged wild-type and mutant PKCγ is similar. (A) The subcellular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2024-05-01T21:58:02Z</dcterms:modified>
</cp:coreProperties>
</file>