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8A3EBA-B0DB-45D1-845E-4B4D35F3A2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E6720E-6583-4C11-BE47-5C6E352D30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C6339F-A5D0-4BF4-96CA-77A5B930CE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2024-05-01T21:18:24Z</dcterms:modified>
</cp:coreProperties>
</file>