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C3E84-6A8E-4666-9076-EA70CAC776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BF372-362E-404C-9708-BD8D767280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Chest X-ray of patient from May 2001 showing diffuse left mid- and upper-zone shadowing. Blood eosinophils at the time were 890×106/l.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2004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032C8-C6EE-4BC7-BC57-32034C27E1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trstmh.2003.11.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98, Issue 6, June 2004, Pages 382–386,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https://doi.org/10.1016/j.trstmh.2003.11.002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Chest X-ray of patient from May 2001 showing diffuse left mid- and upper-zone shadowing. Blood eosinophils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Chest X-ray of patient from May 2001 showing diffuse left mid- and upper-zone shadowing. Blood eosinophils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2024-04-26T04:45:21Z</dcterms:modified>
</cp:coreProperties>
</file>