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3B4BB-2380-4976-A2D5-9AAC5B1F0B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6E99D-BAD1-4B66-B535-56A6003BEA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8A7DF-F8A5-4866-A806-DA6F2C7C77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2024-04-26T16:29:17Z</dcterms:modified>
</cp:coreProperties>
</file>