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950703-5878-4995-975D-AC9E74A0FE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6692E-347B-4C4A-BE10-FA27388C87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414CE-2E09-4FAB-ACFA-2A66198B4E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2024-04-27T03:35:50Z</dcterms:modified>
</cp:coreProperties>
</file>