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414896-DDB8-479A-BA91-160CD9239B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9D17BA-78E0-43A3-AFE7-18F85F590F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C, E, Preoperative views of a 40-year-old woman who had undergone multiple previous augmentation procedures. B, D, F, Fourteen months after mastopexy with an inframammary fold approach and acellular dermal matrix. Her implants were exchanged for textured silicone gel–filled implants.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American Society for Aesthetic Plastic Surgery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8697D6-4D25-483E-92CA-966B0540F7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asj.2009.09.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29, Issue 6, November 2009, Pages 485–493, </a:t>
            </a:r>
            <a:r>
              <a:rPr lang="en-US" altLang="en-US" sz="1000">
                <a:solidFill>
                  <a:srgbClr val="333333"/>
                </a:solidFill>
                <a:hlinkClick r:id="rId3"/>
              </a:rPr>
              <a:t>https://doi.org/10.1016/j.asj.2009.09.007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C, E, Preoperative views of a 40-year-old woman who had undergone multiple previous augmentation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C, E, Preoperative views of a 40-year-old woman who had undergone multiple previous augmentation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2024-04-26T17:49:38Z</dcterms:modified>
</cp:coreProperties>
</file>