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E3ABE-2E01-4D6B-9592-E79B1B5787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96CDC4-6254-4461-9FFB-1987017DA0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FED1FE-B9DE-4EE0-90C3-CB1EEBE1BE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2024-04-26T18:00:13Z</dcterms:modified>
</cp:coreProperties>
</file>