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DE446-44D8-4C22-B923-18E96FA7F1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97C84A-D03F-442D-9C3D-E14AC7B033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186787-A20C-45E9-B6BA-767DE4D901F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2024-04-26T22:55:06Z</dcterms:modified>
</cp:coreProperties>
</file>