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22A74-7101-40C2-B3DA-32D92CD87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F3F06-8B27-47E8-8A15-2FF9D7398B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survey sample distributions. Source: Wikimedia commons, with modifications by the author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(2016). Published by Oxford University Press on behalf of the International Studies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9ED43-FA5D-4BAA-92E1-929BB8DE4E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sp/ekw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Perspect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2017, Pages 4–42,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https://doi.org/10.1093/isp/ekw007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Geographic survey sample distributions. Source: Wikimedia commons, with modifications by the author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00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Geographic survey sample distributions. Source: Wikimedia commons, with modifications by the author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2024-04-27T01:01:00Z</dcterms:modified>
</cp:coreProperties>
</file>