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D014D-C25C-4F52-BCB2-D071F2BAB7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0B1EAA-F508-48D4-9D82-1EFEA87851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Elevations in the alanine aminotransferase (ALT) level during and after lamivudine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51907-3F8C-498C-8AB8-80DA33F3E5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68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36, Issue 6, 15 March 2003, Pages 687–696,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https://doi.org/10.1086/368083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Elevations in the alanine aminotransferase (ALT) level during and after lamivudine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Elevations in the alanine aminotransferase (ALT) level during and after lamivudine therapy.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2024-04-27T01:51:54Z</dcterms:modified>
</cp:coreProperties>
</file>