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57E334-6C67-4C48-A092-63C7D0346B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033CD4-1297-4F7D-BA43-8383F244B6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effects of DA manipulation within the PFC on HPC neuron activity. (A, B) Infusion of the D1 agonist into the PFC increased HPC spike firing frequency, whereas D2 agonist infusion decreased HPC spike firing. In contrast, the D1 and D2 antagonists did not exert significant effects on HPC activity (**P&lt;0.05, *P&lt;0.01).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91963C-4037-49E6-8D55-5E00A35CC4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1407–1414, </a:t>
            </a:r>
            <a:r>
              <a:rPr lang="en-US" altLang="en-US" sz="1000">
                <a:solidFill>
                  <a:srgbClr val="333333"/>
                </a:solidFill>
                <a:hlinkClick r:id="rId3"/>
              </a:rPr>
              <a:t>https://doi.org/10.1093/cercor/bhm172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effects of DA manipulation within the PFC on HPC neuron activity. (A, B) Infusion of the D1 agonist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effects of DA manipulation within the PFC on HPC neuron activity. (A, B) Infusion of the D1 agonist into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2024-04-26T12:13:09Z</dcterms:modified>
</cp:coreProperties>
</file>