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E6F3B0-5A96-4F79-92AD-D197B033E1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AE6D2-77CB-4575-A714-A95408FACA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V363 Aur Hβ trailed spectrum, magnified to show the phases 0.8–1.2. The emission feature is clearly seen around phase 0, moving from blue to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AE5E0-AA06-4F66-9E30-F5A943928A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3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353, Issue 4, October 2004, Pages 1135–1150,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10 </a:t>
            </a:r>
            <a:r>
              <a:rPr lang="en-US" altLang="en-US" b="0"/>
              <a:t>The V363 Aur Hβ trailed spectrum, magnified to show the phases 0.8–1.2. The emission feature is clearly seen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10 The V363 Aur Hβ trailed spectrum, magnified to show the phases 0.8–1.2. The emission feature is clearly seen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2024-04-26T14:20:06Z</dcterms:modified>
</cp:coreProperties>
</file>