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B9DA0-FDE3-4479-83C0-6FA5F2F2E8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52D12-6AD7-4462-B8DF-5294FE83A7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photomicrographs depicting the uncinate nucleus in a thionin (A), NPY (B) or SYN (C) staining. NBB (Netherlands Brain Bank) # 98169, man 49 years old, INAH3 and 4: interstitial nuclei of the anterior hypothalamus 3 and 4, 3V: third ventricle. Scale bar = 500 µm. The insert in (A) is indicating the INAH3 and INAH4 subdivisions (shown by dotted line) that are characterized by a denser NPY and SYN innervation in (B) and (C). Scale bar = 63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6BD5A-F412-4F3C-9FE1-8451ECEB65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12, December 2008, Pages 3132–3146,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Representative photomicrographs depicting the uncinate nucleus in a thionin (A), NPY (B) or SYN (C) staining.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Representative photomicrographs depicting the uncinate nucleus in a thionin (A), NPY (B) or SYN (C) staining.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2024-05-08T13:41:13Z</dcterms:modified>
</cp:coreProperties>
</file>