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2A19F-6924-4705-83FD-E01CB20C6D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BAD06-2449-4A41-A2E3-DEEB010949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photomicrographs depicting the uncinate nucleus in a thionin (A), NPY (B) or SYN (C) staining. NBB (Netherlands Brain Bank) # 98169, man 49 years old, INAH3 and 4: interstitial nuclei of the anterior hypothalamus 3 and 4, 3V: third ventricle. Scale bar = 500 µm. The insert in (A) is indicating the INAH3 and INAH4 subdivisions (shown by dotted line) that are characterized by a denser NPY and SYN innervation in (B) and (C). Scale bar = 63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7FFD64-2CC9-44E4-8A96-791FCC97D4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12, December 2008, Pages 3132–3146,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Representative photomicrographs depicting the uncinate nucleus in a thionin (A), NPY (B) or SYN (C) staining.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Representative photomicrographs depicting the uncinate nucleus in a thionin (A), NPY (B) or SYN (C) staining.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2024-09-19T03:02:41Z</dcterms:modified>
</cp:coreProperties>
</file>