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D46ADA5-DC96-400E-99D9-574641B8BA9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BD604D2-E3CE-4571-8590-236C0F91AB8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Representative photomicrographs depicting the uncinate nucleus in a thionin (A), NPY (B) or SYN (C) staining. NBB (Netherlands Brain Bank) # 98169, man 49 years old, INAH3 and 4: interstitial nuclei of the anterior hypothalamus 3 and 4, 3V: third ventricle. Scale bar = 500 µm. The insert in (A) is indicating the INAH3 and INAH4 subdivisions (shown by dotted line) that are characterized by a denser NPY and SYN innervation in (B) and (C). Scale bar = 63 μm.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(2008).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ABD174F-CFB3-4FB1-8DD7-47292FBBF19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n27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131, Issue 12, December 2008, Pages 3132–3146,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https://doi.org/10.1093/brain/awn276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Representative photomicrographs depicting the uncinate nucleus in a thionin (A), NPY (B) or SYN (C) staining.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Representative photomicrographs depicting the uncinate nucleus in a thionin (A), NPY (B) or SYN (C) staining.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2024-09-20T05:09:47Z</dcterms:modified>
</cp:coreProperties>
</file>