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058EA-6456-4BFB-B5AE-AECAA22D8D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55853-4287-40BD-85D1-B1BD8F453E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Representative confocal immunofluorescence micrographs of cultured keratinocytes expressing FLAG-wild-type human lamin A (K14-lamin A) and FLAG-progerin (K14-progerin) after treatment with farnesyltransferase inhibitor BMS-214662 or dimethylsulfoxide vehicle. Top panels (+DMSO) show cells after 48 h of treatment with dimethylsulfoxide and lower panels (+FTI) show cells after 48 h of treatment with BMS-214662 labeled with anti-FLAG antibodies. Bar: 10 µm for four left-most panels at left; 5 µm for two panels at right. (B) Percentages of cultured mouse keratinocytes expressing wild-type human lamin A (Lamin A) or progerin (Progerin) with abnormal nuclear morphology after 48 h of treatment with farnesyltransferase inhibitor (+FTI) or dimethylsulfoxide (+DMSO). Nuclei in 200–500 cells in 25 microscopic fields per sample were scored for abnormal morphology (‘rough’ rim fluorescence, nuclear envelope ‘blebs’) versus normal morphology (smooth, mostly circular nuclear rim fluorescence). Values are means ± SD for n = 4 experiments. *P &lt; 0.05 for progerin-expressing cells +FTI compared to +DMSO. (C) Percentages of cultured mouse keratinocytes expressing wild-type human lamin A (Lamin A) or progerin (Progerin) with intranuclear foci after 48 h of treatment with farnesyltransferase inhibitor (+FTI) or dimethylsulfoxide (+DMSO). Nuclei in 200–500 cells in 25 microscopic fields per sample were scored for the presence of fluorescent nuclear foci. Values are means ± SD for n = 2 experiments. *P &lt; 0.05 for progerin-expressing cells +FTI compared to +DMSO.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4B69C7-4328-427F-9D3D-D9F0E0A2F7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2357–2369, </a:t>
            </a:r>
            <a:r>
              <a:rPr lang="en-US" altLang="en-US" sz="1000">
                <a:solidFill>
                  <a:srgbClr val="333333"/>
                </a:solidFill>
                <a:hlinkClick r:id="rId3"/>
              </a:rPr>
              <a:t>https://doi.org/10.1093/hmg/ddn136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Representative confocal immunofluorescence micrographs of cultured keratinocytes 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Representative confocal immunofluorescence micrographs of cultured keratinocytes expressing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2024-04-27T02:36:50Z</dcterms:modified>
</cp:coreProperties>
</file>