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6BE73-79D8-495E-9A5A-3F4FE7422E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57CC9-A8B2-40FA-923F-65F09A4974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 vivo/in vitro preparation. (A) Schematic of a lateral view of the rat cortex), showing the somatotopic map. The border between the forepaw and lower jaw areas is indicated by the filled circle; the dotted lines delineate the orientation and location of a 400-μm-thick slice used for the in vitro analysis. C: caudal, R: rostral, N: medial, L: lateral. (B) Schematic coronal section from rat S1 showing the recording and stimulating configuration in a normal slice. The black circle represents the dye mark defining the location of the forepaw/lower jaw border (dotted line) determined in vivo, the schematic neuron is the neuron recorded from, and the 2 squares the sites of electrical stimulation across the border (“CB stim,” gray) and not across the border (“NCB stim,” black) from the neuron. L4 indicates the position of layer 4 and the arrow points to the cut used to isolate the supragranular layers. (C) Schematic coronal section showing the recording and stimulating configuration in a control slice. Abbreviations are as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55A73-DD92-4EC1-A8E7-17B14D78F4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591–601,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in vivo/in vitro preparation. (A) Schematic of a lateral view of the rat cortex), showing the somatotopic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in vivo/in vitro preparation. (A) Schematic of a lateral view of the rat cortex), showing the somatotopic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2024-04-26T18:45:13Z</dcterms:modified>
</cp:coreProperties>
</file>