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A53DD-CF0E-4131-A125-EB073B621A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1C6588-7938-4065-A2BD-80282C862B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3. Spontaneous activity in an excitatory–inhibitory network. (A) Architecture of the excitatory–inhibitory network. (B) Spontaneous activity as a function of external input, for recurrent inhibition exceeding excitation by 20 pA.s. The dotted curve represents the f–I curve of an isolated cell. The strong inhibitory feedback acts to reduce the firing rates of the cells in the network. Compare with Figure 2D.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0DB13-34F5-4875-8C62-6A79F0C6D8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1151–1161, </a:t>
            </a:r>
            <a:r>
              <a:rPr lang="en-US" altLang="en-US" sz="1000">
                <a:solidFill>
                  <a:srgbClr val="333333"/>
                </a:solidFill>
                <a:hlinkClick r:id="rId3"/>
              </a:rPr>
              <a:t>https://doi.org/10.1093/cercor/bhg096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3. Spontaneous activity in an excitatory–inhibitory network. (A) Architecture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3. Spontaneous activity in an excitatory–inhibitory network. (A) Architecture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2024-04-26T16:51:44Z</dcterms:modified>
</cp:coreProperties>
</file>