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B84895-D1C8-4661-AC28-86C13D60CC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D67C5C-F90C-4F23-8264-FDAFBE1C46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of wild type TMEM97, but not TMEM97 missing an ER-retention signal, reverses increased NPC1 levels in TMEM97 knockdown cells. (A) HeLa cells transiently transfected for 24h with cDNA-plasmids encoding for YFP-tagged wild type TMEM97 (TMEM97WT) or TMEM97 missing an ER-retention signal (TMEM97ΔKRKKK), respectively, and counterstained for Lamp1. (B) Whole cell lysates from HeLa cells (co-)transfected for 48h with HA-tagged TMEM97WT (lane 3) or TMEM97ΔKRKKK (lane 4) as well as either control siRNA (lane 1) or siRNA targeting the TMEM97 3´untranslated region (UTR) (lanes 2-4) were subjected to Western blotting and probed for NPC1, HA and β-actin. (C) NPC1 protein levels were quantified as a ratio to β-actin and normalized to levels of control siRNA treated cells (n =  2 independent experiments per condition; *P &lt; 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BF9B32-0809-48AA-BA7D-53C21FDAA0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16, 15 August 2016, Pages 3588–3599,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Expression of wild type TMEM97, but not TMEM97 missing an ER-retention signal, reverses increased NPC1 levels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Expression of wild type TMEM97, but not TMEM97 missing an ER-retention signal, reverses increased NPC1 levels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2024-04-27T04:01:58Z</dcterms:modified>
</cp:coreProperties>
</file>