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34C1AE-820D-4E63-8BE2-9E314FFFFB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D80AB-2EAE-484C-82B6-2612A28FEB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 of the correlation between age (years) and orbital PFC volume (cm3) corrected for subjects' total ICV. Older subjects had larger orbital PFC volumes.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D1DB71-77DA-42B8-91B3-BCCF08D27F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4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494–505,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https://doi.org/10.1093/cercor/12.5.494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Scatter plot of the correlation between age (years) and orbital PFC volume (cm</a:t>
            </a:r>
            <a:r>
              <a:rPr lang="en-US" altLang="en-US" b="0" baseline="30000"/>
              <a:t>3</a:t>
            </a:r>
            <a:r>
              <a:rPr lang="en-US" altLang="en-US" b="0"/>
              <a:t>) corrected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Scatter plot of the correlation between age (years) and orbital PFC volume (cm3) corrected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2024-04-26T18:16:41Z</dcterms:modified>
</cp:coreProperties>
</file>