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02F8A9-2464-44E1-84C6-24833A3816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EE98A5-FA7F-488B-9165-307376FAC0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Projection of the sources as seen by a mock flux-limited survey with L &gt; 1010M⊙ (1617 sources in total) at z= 7 (left-hand panel; xm= 0.94) and sources with the same number density if the IGM absorption were ignored (middle panel) and the two-point 3D correlation functions (right-hand panels) of the distribution with IGM absorption (solid) and without (dashed) and their ratio (top).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011C19-49AD-46A7-806F-2E00C6723A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387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391, Issue 1, November 2008, Pages 63–83,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https://doi.org/10.1111/j.1365-2966.2008.13879.x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28 </a:t>
            </a:r>
            <a:r>
              <a:rPr lang="en-US" altLang="en-US" b="0"/>
              <a:t>Projection of the sources as seen by a mock flux-limited survey with L &gt; 10</a:t>
            </a:r>
            <a:r>
              <a:rPr lang="en-US" altLang="en-US" b="0" baseline="30000"/>
              <a:t>10</a:t>
            </a:r>
            <a:r>
              <a:rPr lang="en-US" altLang="en-US" b="0"/>
              <a:t>M</a:t>
            </a:r>
            <a:r>
              <a:rPr lang="en-US" altLang="en-US" b="0" baseline="-25000"/>
              <a:t>⊙</a:t>
            </a:r>
            <a:r>
              <a:rPr lang="en-US" altLang="en-US" b="0"/>
              <a:t> (1617 ...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28 Projection of the sources as seen by a mock flux-limited survey with L &gt; 1010M⊙ (1617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2024-04-27T05:08:49Z</dcterms:modified>
</cp:coreProperties>
</file>