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6E65F1-C2F3-46A0-99CE-3D81308351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269C19-24C5-4D54-9501-97A5C43FBC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F5D98-BEAB-4E0E-8F46-9006A51670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2024-09-19T04:12:45Z</dcterms:modified>
</cp:coreProperties>
</file>