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B2AB7B-573C-483E-9CC0-0A4A637BC25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714766-66F3-42D5-B105-C54D459F082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0EFD1F-F2EA-43A2-A57D-B649538597D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2024-09-20T06:07:19Z</dcterms:modified>
</cp:coreProperties>
</file>