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442F3-9909-42EB-BC10-FD263136D4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2634B-01BD-497C-8938-24D81D2728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C4BAB-7333-4F47-B78F-4BBEC4FD8F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2024-05-08T13:51:06Z</dcterms:modified>
</cp:coreProperties>
</file>