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2AB7B-573C-483E-9CC0-0A4A637BC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14766-66F3-42D5-B105-C54D459F08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EFD1F-F2EA-43A2-A57D-B649538597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2024-09-20T06:07:19Z</dcterms:modified>
</cp:coreProperties>
</file>