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E1BFE-7C5C-47C0-9A58-C59AC9C52E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C7286-FE71-4039-9E36-37DF96C2A5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D2DAAB-9382-44DB-87A0-73D6095924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2024-04-26T10:42:21Z</dcterms:modified>
</cp:coreProperties>
</file>