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FD7ADA-7641-455A-B319-E09DF14A71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4FA6FB-4FA2-4CA2-8436-DD21343960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Risk of high-grade prostate cancer as a function of prostate-specific antigen (PSA) level and digital rectal examination result for white men aged 65 years or 75 years who had no previous prostate biopsy. Vertical lines indicate pointwise 95% confidence intervals for the risk at each PSA level. DRE + = an abnormal digital rectal examination that is suggestive of prostate cancer; DRE − = a normal digital rectal examination.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EFE2C4-CC87-472E-A527-476016C6CC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j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98, Issue 8, 19 April 2006, Pages 529–534,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https://doi.org/10.1093/jnci/djj131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Risk of high-grade prostate cancer as a function of prostate-specific antigen (PSA) level and digital rectal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Risk of high-grade prostate cancer as a function of prostate-specific antigen (PSA) level and digital rectal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2024-04-26T09:08:13Z</dcterms:modified>
</cp:coreProperties>
</file>