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2C998-E927-445A-99F2-8CD45152E9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9C562-03C7-4292-BDC8-4D9413A79D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4B7E4F-2B52-4E45-81A4-11B16B06F5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2024-04-27T03:57:18Z</dcterms:modified>
</cp:coreProperties>
</file>