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AE92B3-926A-4B11-9B40-1D310ADB38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FBEF9-B0B5-4932-9EA4-290DD73A51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Functional imaging (correlated activity with hallucination strength surface reading). PET group analysis for Subjects 1–4 showing areas where regional cerebral blood flow increased as a linear function of hallucinosis intensity. The functional data shown were thresholded at the P &lt; 0.001 (uncorrected) voxel level and rendered on to an MRI surface template with the same degree of smoothing as the PET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CBC20-8A6E-4FC2-BBA6-9C75D8772E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3.10.20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123, Issue 10, October 2000, Pages 2065–2076,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https://doi.org/10.1093/brain/123.10.2065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Functional imaging (correlated activity with hallucination strength surface reading). PET group analysis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Functional imaging (correlated activity with hallucination strength surface reading). PET group analysis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2024-04-26T12:08:38Z</dcterms:modified>
</cp:coreProperties>
</file>