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DD044-167D-4309-A6D4-382D75F5F0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27EE8-64E2-4BBD-B01C-3C3CA9232D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1C195-2DE0-421A-8B2F-49D0BD98D4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2024-04-26T08:28:28Z</dcterms:modified>
</cp:coreProperties>
</file>