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3D0DB9-3DE7-41FE-8136-7063C384CD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E05C12-CC7E-4FF6-9F09-0B87EAAE30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of representative subjects. Mean number of reported letters as a function of the effective exposure duration. Observed performance (dots) and performance predicted by the TVA-based fitting procedure (solid gray line) is shown for 4 representative participants. The slopes of the function at their origin (dotted line) provide estimates of the TVA parameter perceptual processing speed C, and the asymptote (dashed line) of the parameter storage capacity K. Panel headings indicate the respective participant's assignment to a group of high versus low performers (based on a median split) for the parameters C and K,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464AF1-64F9-42CB-B19C-5CF6DBB8E3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1967–1978, </a:t>
            </a:r>
            <a:r>
              <a:rPr lang="en-US" altLang="en-US" sz="1000">
                <a:solidFill>
                  <a:srgbClr val="333333"/>
                </a:solidFill>
                <a:hlinkClick r:id="rId3"/>
              </a:rPr>
              <a:t>https://doi.org/10.1093/cercor/bht071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of representative subjects. Mean number of reported letters as a function of the effective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Performance of representative subjects. Mean number of reported letters as a function of the effective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2024-04-27T00:39:26Z</dcterms:modified>
</cp:coreProperties>
</file>