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A9CCB-CDDD-4C43-875B-A7BCBA9591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31755-7E5A-4524-AFDA-CB8214609D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Multistage design for GWAS (from http://cgems.cancer.gov). It should be noticed that the numbers of phases and of subjects in each phase is not fixed. With continuously falling prices for genotyping, the current trend is to have a whole-genome scan phase as large as possible (e.g. 2000 case–control pairs).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UK Environmental Mutagen Society.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86CD3-6A70-4AC7-8604-CC2078FE37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gen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23, Issue 6, November 2008, Pages 439–444,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https://doi.org/10.1093/mutage/gen042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Multistage design for GWAS (from http://cgems.cancer.gov). It should be noticed that the numbers of phases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Multistage design for GWAS (from http://cgems.cancer.gov). It should be noticed that the numbers of phases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2024-04-26T15:18:46Z</dcterms:modified>
</cp:coreProperties>
</file>