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4F4BFE-55FA-4606-BC4C-4FFCF459FE6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139F9A-4B14-4BC5-9F14-22EEC888151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C130BF-5AAE-4146-834A-FCD46291285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2024-04-26T09:14:07Z</dcterms:modified>
</cp:coreProperties>
</file>