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B6A559-CE3D-49DB-9650-F786F93D46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5E44D0-4F98-483B-898F-0488369509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illustration of AIs for neuroanatomical traits, namely CV, CT, and CSA (horizontal lines indicate the 95% confidence interval; asterisks denote a significant asymmetry at 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E42770-59BF-4F4C-AB8A-367DAF01A9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10, October 2014, Pages 2541–2552,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Schematic illustration of AIs for neuroanatomical traits, namely CV, CT, and CSA (horizontal lines indicate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Schematic illustration of AIs for neuroanatomical traits, namely CV, CT, and CSA (horizontal lines indicate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2024-04-26T04:29:48Z</dcterms:modified>
</cp:coreProperties>
</file>