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B4590E-D39E-455A-9D12-D30D3CD406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3CDB31-6033-4667-9E05-D337F0CCE7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summary view of the areas of the lateral grasping network object of the present study and of their interconnections. AI, inferior arcuate sulcus; AS, superior arcuate sulcus; C, central sulcus; i12r, intermediate part of area 12r; IO, inferior occipital; IP, intraparietal sulcus; L, lateral fissure; P, principal sulcus; r46vc, rostral part of area 46vc; ST, superior temporal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D0B00-C225-4497-A27F-5C9E178C05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1054–1065,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summary view of the areas of the lateral grasping network object of the present study and of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summary view of the areas of the lateral grasping network object of the present study and of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2024-04-26T21:58:34Z</dcterms:modified>
</cp:coreProperties>
</file>