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244FD-C455-43C1-B6D9-75824A05C4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EDE83-CA51-4FA3-AF7F-3AF96AB93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9A213-68C5-499B-9B1A-68A82BE98F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2024-05-01T21:47:00Z</dcterms:modified>
</cp:coreProperties>
</file>