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813331-3E05-4132-A540-1D5F00BA64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3023C-0C1E-4D6B-B56B-822A0A8FA6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A7DD5-E370-48E9-9128-39A159A1DE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2024-04-26T19:46:32Z</dcterms:modified>
</cp:coreProperties>
</file>