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70623FA-0E0E-41B1-8924-655363BC150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FDA9F72-F853-476A-BEBF-3598C74D3CF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poultry house showing the 4 sampling areas within the house used for this study: near cooling pads (CP), waterer/feeder lines (WF), bulk litter (BL), and near fans (NF).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Poultry Science Association 2017.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2C0D14-DF97-40CE-8325-15992DBA058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Relative abundance of dominant phyla (&gt;1%) in (A) fecal and (B) litter samples collected from 4 distinct areas in a poultry house: near cooling pads (CP), waterer/feeder lines (WF), bulk litter (BL), and near fans (NF). Each column represents the average relative abundances of triplicate samples from each area.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Poultry Science Association 2017.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2C0D14-DF97-40CE-8325-15992DBA058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Principal coordinate analysis (PCoA) of bacterial communities in (A) fecal and (B) litter samples collected at 4 areas in the poultry house (near cooling pads (CP), waterer/feeder lines (WF), bulk litter (BL), and near fans (NF)) based on the Bray-Curtis dissimilarity matrix.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Poultry Science Association 2017.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2C0D14-DF97-40CE-8325-15992DBA058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Principal coordinate analysis (PCoA) of bacterial communities in (A) fecal and (B) litter house composite samples created by pooling samples prior to DNA extraction (physically pooling) or during DNA sequence analysis (in silico pooling) based on the Bray-Curtis dissimilarity matrix.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by Oxford University Press on behalf of Poultry Science Association 2017. This work is written by (a) US Government employee(s) and is in the public domain in the US.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E2C0D14-DF97-40CE-8325-15992DBA058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3382/japr/pfw07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3382/japr/pfw076"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3382/japr/pfw076"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3382/japr/pfw076"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Appl Poult Res</a:t>
            </a:r>
            <a:r>
              <a:rPr lang="en-US" altLang="en-US" sz="1000">
                <a:solidFill>
                  <a:srgbClr val="333333"/>
                </a:solidFill>
              </a:rPr>
              <a:t>, Volume 26, Issue 3, September 2017, Pages 325–336, </a:t>
            </a:r>
            <a:r>
              <a:rPr lang="en-US" altLang="en-US" sz="1000">
                <a:solidFill>
                  <a:srgbClr val="333333"/>
                </a:solidFill>
                <a:hlinkClick r:id="rId3"/>
              </a:rPr>
              <a:t>https://doi.org/10.3382/japr/pfw076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poultry house showing the 4 sampling areas within the house used for this study: near cooling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65500" y="1371600"/>
            <a:ext cx="2407158"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Appl Poult Res</a:t>
            </a:r>
            <a:r>
              <a:rPr lang="en-US" altLang="en-US" sz="1000">
                <a:solidFill>
                  <a:srgbClr val="333333"/>
                </a:solidFill>
              </a:rPr>
              <a:t>, Volume 26, Issue 3, September 2017, Pages 325–336, </a:t>
            </a:r>
            <a:r>
              <a:rPr lang="en-US" altLang="en-US" sz="1000">
                <a:solidFill>
                  <a:srgbClr val="333333"/>
                </a:solidFill>
                <a:hlinkClick r:id="rId3"/>
              </a:rPr>
              <a:t>https://doi.org/10.3382/japr/pfw076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Relative abundance of dominant phyla (&gt;1%) in (A) fecal and (B) litter samples collected from 4 distinct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62300" y="1371600"/>
            <a:ext cx="2815860"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Appl Poult Res</a:t>
            </a:r>
            <a:r>
              <a:rPr lang="en-US" altLang="en-US" sz="1000">
                <a:solidFill>
                  <a:srgbClr val="333333"/>
                </a:solidFill>
              </a:rPr>
              <a:t>, Volume 26, Issue 3, September 2017, Pages 325–336, </a:t>
            </a:r>
            <a:r>
              <a:rPr lang="en-US" altLang="en-US" sz="1000">
                <a:solidFill>
                  <a:srgbClr val="333333"/>
                </a:solidFill>
                <a:hlinkClick r:id="rId3"/>
              </a:rPr>
              <a:t>https://doi.org/10.3382/japr/pfw076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Principal coordinate analysis (PCoA) of bacterial communities in (A) fecal and (B) litter samples collected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111500" y="1371600"/>
            <a:ext cx="293192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Appl Poult Res</a:t>
            </a:r>
            <a:r>
              <a:rPr lang="en-US" altLang="en-US" sz="1000">
                <a:solidFill>
                  <a:srgbClr val="333333"/>
                </a:solidFill>
              </a:rPr>
              <a:t>, Volume 26, Issue 3, September 2017, Pages 325–336, </a:t>
            </a:r>
            <a:r>
              <a:rPr lang="en-US" altLang="en-US" sz="1000">
                <a:solidFill>
                  <a:srgbClr val="333333"/>
                </a:solidFill>
                <a:hlinkClick r:id="rId3"/>
              </a:rPr>
              <a:t>https://doi.org/10.3382/japr/pfw076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Principal coordinate analysis (PCoA) of bacterial communities in (A) fecal and (B) litter house composite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97200" y="1371600"/>
            <a:ext cx="3159058"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Schematic of poultry house showing the 4 sampling areas within the house used for this study: near cooling ...</vt:lpstr>
      <vt:lpstr>Figure 2. Relative abundance of dominant phyla (&gt;1%) in (A) fecal and (B) litter samples collected from 4 distinct ...</vt:lpstr>
      <vt:lpstr>Figure 3. Principal coordinate analysis (PCoA) of bacterial communities in (A) fecal and (B) litter samples collected ...</vt:lpstr>
      <vt:lpstr>Figure 4. Principal coordinate analysis (PCoA) of bacterial communities in (A) fecal and (B) litter house composite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2024-09-21T02:42:17Z</dcterms:modified>
</cp:coreProperties>
</file>