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625E8-249B-4DD7-B52D-6F17A9896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3CA53-5019-46C7-B119-DFBA2C1DF9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poultry house showing the 4 sampling areas within the house used for this study: near cooling pads (CP), waterer/feeder lines (WF), bulk litter (BL), and near fans (NF).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6883E-4C77-407F-9C3C-4295775A92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Relative abundance of dominant phyla (&gt;1%) in (A) fecal and (B) litter samples collected from 4 distinct areas in a poultry house: near cooling pads (CP), waterer/feeder lines (WF), bulk litter (BL), and near fans (NF). Each column represents the average relative abundances of triplicate samples from each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6883E-4C77-407F-9C3C-4295775A92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Principal coordinate analysis (PCoA) of bacterial communities in (A) fecal and (B) litter samples collected at 4 areas in the poultry house (near cooling pads (CP), waterer/feeder lines (WF), bulk litter (BL), and near fans (NF)) based on the Bray-Curtis dissimilarity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6883E-4C77-407F-9C3C-4295775A92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Principal coordinate analysis (PCoA) of bacterial communities in (A) fecal and (B) litter house composite samples created by pooling samples prior to DNA extraction (physically pooling) or during DNA sequence analysis (in silico pooling) based on the Bray-Curtis dissimilarity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6883E-4C77-407F-9C3C-4295775A926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poultry house showing the 4 sampling areas within the house used for this study: near cooling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71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Relative abundance of dominant phyla (&gt;1%) in (A) fecal and (B) litter samples collected from 4 distinct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58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Principal coordinate analysis (PCoA) of bacterial communities in (A) fecal and (B) litter samples collected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319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Principal coordinate analysis (PCoA) of bacterial communities in (A) fecal and (B) litter house composite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90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poultry house showing the 4 sampling areas within the house used for this study: near cooling ...</vt:lpstr>
      <vt:lpstr>Figure 2. Relative abundance of dominant phyla (&gt;1%) in (A) fecal and (B) litter samples collected from 4 distinct ...</vt:lpstr>
      <vt:lpstr>Figure 3. Principal coordinate analysis (PCoA) of bacterial communities in (A) fecal and (B) litter samples collected ...</vt:lpstr>
      <vt:lpstr>Figure 4. Principal coordinate analysis (PCoA) of bacterial communities in (A) fecal and (B) litter house composite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2024-05-04T08:48:06Z</dcterms:modified>
</cp:coreProperties>
</file>