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18FC4-C1A5-43EC-A1EB-44DE7955A3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334CB-942F-48A2-A179-FD17201FDB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Six cases with different numbers of doubly charged scalars are considered with Nj=0, 1, 10, 100, 200, and 300. Inside the green regions, the best-fit value of the production cross section is realized by taking account of ±20% theoretical error discussed in Ref. [184]. The yellow regions indicate the areas where we obtain the 2σ-favored values in the production cross section of p(γ)p(γ)→S+X→γγ+X, where we take account of both the theoretical (±20%) and experimental (shown in Eq. (3.19)) errors. Cross-section evaluations are due to Eq. (3.15). The gray shaded region mk±±≤438 GeV in Nj=0 shows the excluded parts in the 95% C.L. via the ATLAS 8 TeV search for doubly charged particles with the assumption of B(k±±→μ±μ±)=100% [217]. The vertical black dotted lines represent corresponding bounds on the universal physical mass mk±± when we assume B(ja±±→μ±μ±)=100% for all ja±±. Two types of constraints with respect to the “Landau pole” of gY (defined as gY(μ)=4π) are meaningful when Nj is large (Nj=200, 300). The red lines indicate three reference boundaries of the correction factor cδ=1 with c=1, 0.1, 0.01 to the trilinear couplings μSk(=μSja) defined in Eq. (3.22). For each choice of c, the region below the corresponding boundary is favored from the viewpoint of perturbativity.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79BF9A-D757-45C7-B739-4F3B2906E5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12, December 2016, 123B04, </a:t>
            </a:r>
            <a:r>
              <a:rPr lang="en-US" altLang="en-US" sz="1000">
                <a:solidFill>
                  <a:srgbClr val="333333"/>
                </a:solidFill>
                <a:hlinkClick r:id="rId3"/>
              </a:rPr>
              <a:t>https://doi.org/10.1093/ptep/ptw164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Six cases with different numbers of doubly charged scalars are considered with Nj=0, 1, 10, 100, 200,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Six cases with different numbers of doubly charged scalars are considered with Nj=0, 1, 10, 100, 200,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2024-04-27T03:03:00Z</dcterms:modified>
</cp:coreProperties>
</file>