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840EA-8B6D-4F0F-B6DC-101E3D67BC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80AC7-9120-49B8-8324-5CF6E234CD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6DC9F-4C35-47E9-AC53-F5AB299808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2024-04-27T01:22:13Z</dcterms:modified>
</cp:coreProperties>
</file>