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C1BF0-22D1-464C-974B-04F16D753C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48C6E7-B843-46DD-89D8-0A6A52E813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the metabolic changes occurring in the transition from development to ripening processes in tomato fruits. Sugars, sugar-phosphates, sugar-alcohols, amino and organic acids, pigments, and cell wall components were determined in pericarps of tomato samples taken from 30 d until 60 d after anthesis (DAA). Names of metabolites in orange, green, and grey indicate increased, decreased, and no changes, respectively, in the levels of the corresponding metabolite at 60 DAA with respect to 30 DAA. Names in white letters indicate that the corresponding metabolite was not determined, and are included in the graph for explanatory reasons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 on behalf of the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9D5CC-AC8A-4B0D-9300-365F956CB1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9, June 2006, Pages 1883–1897, </a:t>
            </a:r>
            <a:r>
              <a:rPr lang="en-US" altLang="en-US" sz="1000">
                <a:solidFill>
                  <a:srgbClr val="333333"/>
                </a:solidFill>
                <a:hlinkClick r:id="rId3"/>
              </a:rPr>
              <a:t>https://doi.org/10.1093/jxb/erj020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metabolic changes occurring in the transition from development to ripening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Schematic representation of the metabolic changes occurring in the transition from development to ripening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2024-04-27T01:14:57Z</dcterms:modified>
</cp:coreProperties>
</file>