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0B745-6B5D-4534-9F0D-0A8752408D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3BDC5-95EF-4D28-B2F2-1AB71F1CB5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Preferred Reporting Items for Systematic Reviews and Meta-Analyses (PRISMA) study flow diagram. RCT = randomized controlled trial; Search A = physical activity and cancer survival; Search B = physical activity and biomarkers potentially relevant to cancer survival.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672E1-194A-4F63-A8D8-B6D9086A89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s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11, 6 June 2012, Pages 815–840,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Preferred Reporting Items for Systematic Reviews and Meta-Analyses (PRISMA) study flow diagram. RCT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Preferred Reporting Items for Systematic Reviews and Meta-Analyses (PRISMA) study flow diagram. RCT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2024-04-26T17:03:15Z</dcterms:modified>
</cp:coreProperties>
</file>