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29E46-794C-4855-8FDB-34FC4DCA37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6F5B54-0CE5-4789-8264-F54B13567D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Cortical ADC and FA during development: (A) Boxplot of ADC values measured in the external and deep cortex at P3 and P6. (B) Boxplot of FA values measured in the external and deep cortex at P3 and P6. * =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CCAD38-61F5-4E68-AC0C-B37811F9DB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2609–2617, </a:t>
            </a:r>
            <a:r>
              <a:rPr lang="en-US" altLang="en-US" sz="1000">
                <a:solidFill>
                  <a:srgbClr val="333333"/>
                </a:solidFill>
                <a:hlinkClick r:id="rId3"/>
              </a:rPr>
              <a:t>https://doi.org/10.1093/cercor/bhl168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Cortical ADC and FA during development: (A) Boxplot of ADC values measured in the external and deep cortex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Cortical ADC and FA during development: (A) Boxplot of ADC values measured in the external and deep cortex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2024-04-26T21:02:45Z</dcterms:modified>
</cp:coreProperties>
</file>