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0901B-E19D-47DB-8E6D-FC3AEA8BEF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4E7D7-042C-4051-8FA3-66BA635D4D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answer to the two questions more related to the economy
Notes: Growth of real GDP per capita (right scale) from Eurostat; answers to questions Q3 and Q4 (left scale) quoted from original paper.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CEPR, CESifo, Sciences Po, 2016.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EA7882-E5FF-430A-ADB6-A4E437E033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olic/eiw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Econ Policy</a:t>
            </a:r>
            <a:r>
              <a:rPr lang="en-US" altLang="en-US" sz="1000">
                <a:solidFill>
                  <a:srgbClr val="333333"/>
                </a:solidFill>
              </a:rPr>
              <a:t>, Volume 31, Issue 86, April 2016, Pages 205–246,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https://doi.org/10.1093/epolic/eiw004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Average answer to the two questions more related to the economy
Notes: Growth of real GDP per capita (right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Average answer to the two questions more related to the economy
Notes: Growth of real GDP per capita (right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2024-04-26T11:48:47Z</dcterms:modified>
</cp:coreProperties>
</file>