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A66D5-9255-4E38-B04B-4646AD7945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95ED6-579E-4311-B0EC-B23ADD3267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B9EBB-04AE-42D5-B20D-E606021D64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2024-04-26T09:21:43Z</dcterms:modified>
</cp:coreProperties>
</file>